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7F689-61DF-4522-873C-8E083EF7563E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F81C-69E3-4817-84DE-FFCD6893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1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F81C-69E3-4817-84DE-FFCD68938A7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1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F81C-69E3-4817-84DE-FFCD68938A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5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5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7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7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8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2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5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1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CAC0-E1C3-489B-96F5-B6DCC45E7450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4844C-D9C4-42CB-ADDC-B86D3005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723" y="2458378"/>
            <a:ext cx="3997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История елочной игрушки</a:t>
            </a:r>
            <a:endParaRPr lang="ru-RU" sz="4800" dirty="0">
              <a:solidFill>
                <a:srgbClr val="0070C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5462954"/>
            <a:ext cx="302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cs typeface="Aharoni" panose="02010803020104030203" pitchFamily="2" charset="-79"/>
              </a:rPr>
              <a:t> МБДОУ № «Светлячок»</a:t>
            </a:r>
          </a:p>
          <a:p>
            <a:r>
              <a:rPr lang="ru-RU" dirty="0" err="1" smtClean="0">
                <a:solidFill>
                  <a:srgbClr val="0070C0"/>
                </a:solidFill>
                <a:cs typeface="Aharoni" panose="02010803020104030203" pitchFamily="2" charset="-79"/>
              </a:rPr>
              <a:t>Рушенцева</a:t>
            </a:r>
            <a:r>
              <a:rPr lang="ru-RU" dirty="0" smtClean="0">
                <a:solidFill>
                  <a:srgbClr val="0070C0"/>
                </a:solidFill>
                <a:cs typeface="Aharoni" panose="02010803020104030203" pitchFamily="2" charset="-79"/>
              </a:rPr>
              <a:t> Светлана Владимировна </a:t>
            </a:r>
          </a:p>
          <a:p>
            <a:r>
              <a:rPr lang="ru-RU" dirty="0" smtClean="0">
                <a:solidFill>
                  <a:srgbClr val="0070C0"/>
                </a:solidFill>
                <a:cs typeface="Aharoni" panose="02010803020104030203" pitchFamily="2" charset="-79"/>
              </a:rPr>
              <a:t>4 группа</a:t>
            </a:r>
            <a:endParaRPr lang="ru-RU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55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1" y="0"/>
            <a:ext cx="11611708" cy="1257891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2 этап основной</a:t>
            </a:r>
            <a:b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 своими руками к Новому году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Цель:  Развить у детей   творческие способности 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1 научить детей наматывать ровно нитку на шаблон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 из сделанных игрушек составить композицию , украсить центральную стену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46" y="3993414"/>
            <a:ext cx="3581400" cy="28645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86" y="1283676"/>
            <a:ext cx="3653692" cy="2740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1" y="1834661"/>
            <a:ext cx="4365576" cy="4870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17212" r="21010" b="7980"/>
          <a:stretch/>
        </p:blipFill>
        <p:spPr>
          <a:xfrm>
            <a:off x="8538308" y="3993414"/>
            <a:ext cx="3653692" cy="2864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89" y="1282191"/>
            <a:ext cx="3652715" cy="26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4880"/>
          <a:stretch/>
        </p:blipFill>
        <p:spPr>
          <a:xfrm>
            <a:off x="82063" y="92320"/>
            <a:ext cx="4114799" cy="34374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t="3557" b="16634"/>
          <a:stretch/>
        </p:blipFill>
        <p:spPr>
          <a:xfrm>
            <a:off x="7772399" y="92320"/>
            <a:ext cx="4314091" cy="3437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 r="30241" b="8749"/>
          <a:stretch/>
        </p:blipFill>
        <p:spPr>
          <a:xfrm>
            <a:off x="4200768" y="92320"/>
            <a:ext cx="3571631" cy="3437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85" y="3529754"/>
            <a:ext cx="4118705" cy="324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" y="3529754"/>
            <a:ext cx="4062522" cy="324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08" y="3529754"/>
            <a:ext cx="3914032" cy="32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20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6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5749"/>
          <a:stretch/>
        </p:blipFill>
        <p:spPr>
          <a:xfrm>
            <a:off x="2676957" y="1038158"/>
            <a:ext cx="6576645" cy="5728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91792" y="249655"/>
            <a:ext cx="2946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сказки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" y="1481153"/>
            <a:ext cx="3996232" cy="3671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364522" y="117231"/>
            <a:ext cx="569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</a:rPr>
              <a:t>Раскраски с  героями Русских зимних сказок!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3" t="9711" r="20144" b="26058"/>
          <a:stretch/>
        </p:blipFill>
        <p:spPr>
          <a:xfrm>
            <a:off x="4580267" y="3563824"/>
            <a:ext cx="3068965" cy="3176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t="-385" r="29231" b="33558"/>
          <a:stretch/>
        </p:blipFill>
        <p:spPr>
          <a:xfrm>
            <a:off x="8010530" y="1481153"/>
            <a:ext cx="4052516" cy="3579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7212"/>
          <a:stretch/>
        </p:blipFill>
        <p:spPr>
          <a:xfrm>
            <a:off x="4580268" y="727598"/>
            <a:ext cx="3068965" cy="2625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7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77760"/>
            <a:ext cx="2469661" cy="1852246"/>
          </a:xfrm>
        </p:spPr>
      </p:pic>
      <p:sp>
        <p:nvSpPr>
          <p:cNvPr id="5" name="TextBox 4"/>
          <p:cNvSpPr txBox="1"/>
          <p:nvPr/>
        </p:nvSpPr>
        <p:spPr>
          <a:xfrm>
            <a:off x="2540001" y="175846"/>
            <a:ext cx="606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Замок Снежной Королевы», «Зимний лес»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212" r="-3077"/>
          <a:stretch/>
        </p:blipFill>
        <p:spPr>
          <a:xfrm>
            <a:off x="111830" y="2043590"/>
            <a:ext cx="2889278" cy="2116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38" y="77760"/>
            <a:ext cx="3497164" cy="3017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59" y="3176398"/>
            <a:ext cx="3743128" cy="3172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" y="4274067"/>
            <a:ext cx="3012831" cy="22596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24327" r="9471"/>
          <a:stretch/>
        </p:blipFill>
        <p:spPr>
          <a:xfrm>
            <a:off x="2922956" y="4174722"/>
            <a:ext cx="2825261" cy="2591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78" y="4160483"/>
            <a:ext cx="2805723" cy="257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6250" r="12067"/>
          <a:stretch/>
        </p:blipFill>
        <p:spPr>
          <a:xfrm>
            <a:off x="2661138" y="1096749"/>
            <a:ext cx="2857151" cy="2845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03" y="1096749"/>
            <a:ext cx="2956598" cy="2845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50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1" y="130664"/>
            <a:ext cx="2549768" cy="61961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открытки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8" y="870157"/>
            <a:ext cx="4328742" cy="360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6" y="400981"/>
            <a:ext cx="4026876" cy="3178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87" y="3495802"/>
            <a:ext cx="4230076" cy="3172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7" y="4882789"/>
            <a:ext cx="2421392" cy="1611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40" y="1128064"/>
            <a:ext cx="2409444" cy="1709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20" y="4093240"/>
            <a:ext cx="2529144" cy="1766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24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907" y="0"/>
            <a:ext cx="69517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Вывод:  Проведя работу с детьми в данном направлении: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70C0"/>
                </a:solidFill>
              </a:rPr>
              <a:t>Дети выяснили значение </a:t>
            </a:r>
            <a:r>
              <a:rPr lang="ru-RU" sz="3600" dirty="0" err="1" smtClean="0">
                <a:solidFill>
                  <a:srgbClr val="0070C0"/>
                </a:solidFill>
              </a:rPr>
              <a:t>елочнойигрушки</a:t>
            </a:r>
            <a:r>
              <a:rPr lang="ru-RU" sz="3600" dirty="0" smtClean="0">
                <a:solidFill>
                  <a:srgbClr val="0070C0"/>
                </a:solidFill>
              </a:rPr>
              <a:t>;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70C0"/>
                </a:solidFill>
              </a:rPr>
              <a:t>познакомились с историей создания елочной игрушки;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70C0"/>
                </a:solidFill>
              </a:rPr>
              <a:t>Научились изготовлять игрушки из ниток, бросового материала.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6250" r="12067"/>
          <a:stretch/>
        </p:blipFill>
        <p:spPr>
          <a:xfrm>
            <a:off x="8053754" y="257908"/>
            <a:ext cx="3725203" cy="2817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17212" r="21010" b="7980"/>
          <a:stretch/>
        </p:blipFill>
        <p:spPr>
          <a:xfrm>
            <a:off x="7209692" y="3409367"/>
            <a:ext cx="3854157" cy="3033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232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693877" y="2473569"/>
            <a:ext cx="5087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Введение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У каждого из нас есть в доме елочные </a:t>
            </a:r>
            <a:r>
              <a:rPr lang="ru-RU" sz="2000" dirty="0" smtClean="0">
                <a:solidFill>
                  <a:srgbClr val="0070C0"/>
                </a:solidFill>
              </a:rPr>
              <a:t> коробки ,со старыми новогодними </a:t>
            </a:r>
            <a:r>
              <a:rPr lang="ru-RU" sz="2000" dirty="0">
                <a:solidFill>
                  <a:srgbClr val="0070C0"/>
                </a:solidFill>
              </a:rPr>
              <a:t>очень интересными игрушками. </a:t>
            </a:r>
            <a:r>
              <a:rPr lang="ru-RU" sz="2000" dirty="0" smtClean="0">
                <a:solidFill>
                  <a:srgbClr val="0070C0"/>
                </a:solidFill>
              </a:rPr>
              <a:t>Нам с  детьми  </a:t>
            </a:r>
            <a:r>
              <a:rPr lang="ru-RU" sz="2000" dirty="0">
                <a:solidFill>
                  <a:srgbClr val="0070C0"/>
                </a:solidFill>
              </a:rPr>
              <a:t>захотелось раскрыть тайну этих </a:t>
            </a:r>
            <a:r>
              <a:rPr lang="ru-RU" sz="2000" dirty="0" smtClean="0">
                <a:solidFill>
                  <a:srgbClr val="0070C0"/>
                </a:solidFill>
              </a:rPr>
              <a:t>игрушек. И изготовить игрушки к </a:t>
            </a:r>
            <a:r>
              <a:rPr lang="ru-RU" sz="2000" dirty="0">
                <a:solidFill>
                  <a:srgbClr val="0070C0"/>
                </a:solidFill>
              </a:rPr>
              <a:t>Н</a:t>
            </a:r>
            <a:r>
              <a:rPr lang="ru-RU" sz="2000" dirty="0" smtClean="0">
                <a:solidFill>
                  <a:srgbClr val="0070C0"/>
                </a:solidFill>
              </a:rPr>
              <a:t>овому  году своими руками.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" y="1844219"/>
            <a:ext cx="49236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 детей с историей ,традициями, происхождением новогодней игрушки в России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1.Познакомить детей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историей ёлочной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2.Узнать с детьми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первые начали украшать ёлку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3.Выяснить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ёлочной игрушки в жизни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4.Научить детей  изготовлять игрушки своими руками из  бросового материала , шерстяных ниток, рисовать открытку , познакомить детей  зимними, новогодними сказками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54614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99945" y="2269203"/>
            <a:ext cx="82465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этап  подготовительный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материала по данной теме- подбор методической литературы, наглядные материалы , история возникновения елочной игрушки поиск материала в сети –интернет.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1.Анкетирование родителей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2.Наблюдение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беседа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Сбор   коллекции новогодних игрушек (ретро) с родителями и воспитателями 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Подготовленными игрушками мы украсили в группе свою новогоднюю елку в стиле «Ретро».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часть исследования была для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очень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6973" y="579282"/>
            <a:ext cx="44353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новогодней игрушки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декабря-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любимое время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всех детей и взрослых,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наступает Новый год, который приносит в наш дом сказку и ожидание волшебства. Каждый раз мы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нетерпением свои коробки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елочными игрушками. 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грушки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передаются из поколения в поколение. Вот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познакомились с историей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игрушек. Оказывается, обычаи наряжать елку вошел в первой половине 17 века. Первоначально верхушку ёлки венчала звезда. Были шары, всевозможные фигурки и конфеты и поделки из ваты.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Менялись времена, менялись и игрушки. По ним можно было «прочесть» историю нашей страны.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елочных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игрушках.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bigslide.ru/images/2/1545/960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66" y="365125"/>
            <a:ext cx="6010809" cy="6250673"/>
          </a:xfrm>
          <a:prstGeom prst="round2DiagRect">
            <a:avLst>
              <a:gd name="adj1" fmla="val 16667"/>
              <a:gd name="adj2" fmla="val 1285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tunnel.ru/media/images/2016-12/post_comment/861800/istoriya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940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14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3"/>
            <a:ext cx="12127106" cy="6737862"/>
          </a:xfrm>
        </p:spPr>
      </p:pic>
      <p:sp>
        <p:nvSpPr>
          <p:cNvPr id="5" name="TextBox 4"/>
          <p:cNvSpPr txBox="1"/>
          <p:nvPr/>
        </p:nvSpPr>
        <p:spPr>
          <a:xfrm>
            <a:off x="250808" y="378870"/>
            <a:ext cx="369734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              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ваты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популярность у советского народа пользовались ватные елочные игрушки. Их изготавливали из хлопка и покрывали клейстером для твердости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прессованного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хлопка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игрушки стали выпускать в 50 годы. И они тоже пользовались популярностью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игрушки изображали, главным образом, сказочных фей и невинных ангелочков.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5" t="46775" r="21800" b="5801"/>
          <a:stretch/>
        </p:blipFill>
        <p:spPr>
          <a:xfrm>
            <a:off x="4198956" y="222384"/>
            <a:ext cx="3624544" cy="3548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t="6915" r="50000" b="45185"/>
          <a:stretch/>
        </p:blipFill>
        <p:spPr>
          <a:xfrm>
            <a:off x="8225264" y="222385"/>
            <a:ext cx="3638661" cy="3548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.mycdn.me/image?id=849580952577&amp;t=3&amp;plc=WEB&amp;tkn=*17sMyTZ14vFsA3r32EQov3Qc5S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" r="4409"/>
          <a:stretch/>
        </p:blipFill>
        <p:spPr bwMode="auto">
          <a:xfrm>
            <a:off x="5620098" y="3375990"/>
            <a:ext cx="3377613" cy="3482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91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75"/>
            <a:ext cx="12192000" cy="7041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5951" r="31971" b="31877"/>
          <a:stretch/>
        </p:blipFill>
        <p:spPr>
          <a:xfrm>
            <a:off x="121407" y="0"/>
            <a:ext cx="6674068" cy="4742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4205" y="4926469"/>
            <a:ext cx="6414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из посеребренного картона 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середине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 елочные игрушки штамповали из посеребренного картона. Делали разных зверей птичек.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.mycdn.me/image?id=849720357829&amp;t=3&amp;plc=WEB&amp;tkn=*-D0jwWav0MrZBdClxLiN0sQ0K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24" y="83771"/>
            <a:ext cx="4207352" cy="61277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" y="1"/>
            <a:ext cx="12192000" cy="68580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4" t="3345" r="30919" b="34179"/>
          <a:stretch/>
        </p:blipFill>
        <p:spPr>
          <a:xfrm>
            <a:off x="0" y="2280671"/>
            <a:ext cx="4071806" cy="4138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3005" y="4898536"/>
            <a:ext cx="362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1960 год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космонавты, часы,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ракеты, золотая рыбка,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Красная Шапочка, Арлекин…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4" t="54744" r="17255" b="1255"/>
          <a:stretch/>
        </p:blipFill>
        <p:spPr>
          <a:xfrm>
            <a:off x="7698028" y="173637"/>
            <a:ext cx="4195482" cy="40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400</TotalTime>
  <Words>378</Words>
  <Application>Microsoft Office PowerPoint</Application>
  <PresentationFormat>Широкоэкранный</PresentationFormat>
  <Paragraphs>53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2 этап основной                                                                                       Поделки  своими руками к Новому году      Цель:  Развить у детей   творческие способности   Задачи: 1 научить детей наматывать ровно нитку на шаблон                2 из сделанных игрушек составить композицию , украсить центральную стену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Новогодние открытки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рушенцев</dc:creator>
  <cp:lastModifiedBy>даниил рушенцев</cp:lastModifiedBy>
  <cp:revision>42</cp:revision>
  <dcterms:created xsi:type="dcterms:W3CDTF">2016-12-19T07:32:40Z</dcterms:created>
  <dcterms:modified xsi:type="dcterms:W3CDTF">2017-02-01T09:01:00Z</dcterms:modified>
</cp:coreProperties>
</file>