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3" r:id="rId6"/>
    <p:sldId id="264" r:id="rId7"/>
    <p:sldId id="265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Победители конкурса </a:t>
            </a:r>
            <a:br>
              <a:rPr lang="ru-RU" dirty="0" smtClean="0"/>
            </a:br>
            <a:r>
              <a:rPr lang="ru-RU" dirty="0" smtClean="0"/>
              <a:t>поздравлений № 6, 6-1</a:t>
            </a:r>
            <a:endParaRPr lang="ru-RU" dirty="0"/>
          </a:p>
        </p:txBody>
      </p:sp>
      <p:pic>
        <p:nvPicPr>
          <p:cNvPr id="1026" name="Picture 2" descr="C:\Users\Людмила\Pictures\поздравления для рассылки\№ 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Людмила\Pictures\поздравления для рассылки\№ 6-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48880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692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Победители № 3, 4</a:t>
            </a:r>
            <a:endParaRPr lang="ru-RU" dirty="0"/>
          </a:p>
        </p:txBody>
      </p:sp>
      <p:pic>
        <p:nvPicPr>
          <p:cNvPr id="4098" name="Picture 2" descr="C:\Users\Людмила\Pictures\поздравления для рассылки\№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Людмила\Pictures\поздравления для рассылки\№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605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Победитель № 2</a:t>
            </a:r>
            <a:endParaRPr lang="ru-RU" dirty="0"/>
          </a:p>
        </p:txBody>
      </p:sp>
      <p:pic>
        <p:nvPicPr>
          <p:cNvPr id="5122" name="Picture 2" descr="C:\Users\Людмила\Pictures\поздравления для рассылки\№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981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Победитель № 1</a:t>
            </a:r>
            <a:endParaRPr lang="ru-RU" dirty="0"/>
          </a:p>
        </p:txBody>
      </p:sp>
      <p:pic>
        <p:nvPicPr>
          <p:cNvPr id="6146" name="Picture 2" descr="C:\Users\Людмила\Pictures\поздравления для рассылки\№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569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Победитель № 12, 12-1</a:t>
            </a:r>
            <a:endParaRPr lang="ru-RU" dirty="0"/>
          </a:p>
        </p:txBody>
      </p:sp>
      <p:pic>
        <p:nvPicPr>
          <p:cNvPr id="1026" name="Picture 2" descr="C:\Users\Людмила\Pictures\поздравления для рассылки\№ 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Людмила\Pictures\поздравления для рассылки\№ 12-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589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Победитель № 15</a:t>
            </a:r>
            <a:endParaRPr lang="ru-RU" dirty="0"/>
          </a:p>
        </p:txBody>
      </p:sp>
      <p:pic>
        <p:nvPicPr>
          <p:cNvPr id="3074" name="Picture 2" descr="C:\Users\Людмила\Pictures\поздравления для рассылки\IMG_50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660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Победитель</a:t>
            </a:r>
            <a:endParaRPr lang="ru-RU" dirty="0"/>
          </a:p>
        </p:txBody>
      </p:sp>
      <p:pic>
        <p:nvPicPr>
          <p:cNvPr id="4098" name="Picture 2" descr="C:\Users\Людмила\Pictures\поздравления для рассылки\IMG_504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Людмила\Pictures\поздравления для рассылки\IMG_50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906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Победители конкурса сценариев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916832"/>
            <a:ext cx="8508035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/>
              <a:t>Сценарий на Новый 2015 год Козы ДОУ «Сказка»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Сценарий ДОУ «Светлячок»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Сценарий СОШ № 21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Сценарий профсоюзной елки СОШ № 12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Сценарий новогоднего </a:t>
            </a:r>
            <a:r>
              <a:rPr lang="ru-RU" sz="2800" dirty="0" err="1" smtClean="0"/>
              <a:t>корпоратива</a:t>
            </a:r>
            <a:r>
              <a:rPr lang="ru-RU" sz="2800" dirty="0" smtClean="0"/>
              <a:t> ДОУ «Рябинка»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Новый год </a:t>
            </a:r>
            <a:r>
              <a:rPr lang="ru-RU" sz="2800" dirty="0" err="1" smtClean="0"/>
              <a:t>Баюба</a:t>
            </a:r>
            <a:r>
              <a:rPr lang="ru-RU" sz="2800" dirty="0" smtClean="0"/>
              <a:t> Яга профсоюз ДОУ «Ягодка»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Новогодний переполох БМТ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Сценарий ДОУ «Колокольчик»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301759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74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Победители конкурса  поздравлений № 6, 6-1</vt:lpstr>
      <vt:lpstr>Победители № 3, 4</vt:lpstr>
      <vt:lpstr>Победитель № 2</vt:lpstr>
      <vt:lpstr>Победитель № 1</vt:lpstr>
      <vt:lpstr>Победитель № 12, 12-1</vt:lpstr>
      <vt:lpstr>Победитель № 15</vt:lpstr>
      <vt:lpstr>Победитель</vt:lpstr>
      <vt:lpstr>Победители конкурса сценариев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Победители конкурс  поздравлений</dc:title>
  <dc:creator>Людмила</dc:creator>
  <cp:lastModifiedBy>Людмила</cp:lastModifiedBy>
  <cp:revision>15</cp:revision>
  <dcterms:created xsi:type="dcterms:W3CDTF">2015-02-04T01:42:08Z</dcterms:created>
  <dcterms:modified xsi:type="dcterms:W3CDTF">2015-02-04T05:20:53Z</dcterms:modified>
</cp:coreProperties>
</file>