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0" r:id="rId6"/>
    <p:sldId id="259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00C1-CD03-4430-B630-ED61B74228A8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28EA-E6CC-4656-8959-5E1172782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00C1-CD03-4430-B630-ED61B74228A8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28EA-E6CC-4656-8959-5E1172782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00C1-CD03-4430-B630-ED61B74228A8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28EA-E6CC-4656-8959-5E1172782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00C1-CD03-4430-B630-ED61B74228A8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28EA-E6CC-4656-8959-5E1172782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00C1-CD03-4430-B630-ED61B74228A8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28EA-E6CC-4656-8959-5E1172782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00C1-CD03-4430-B630-ED61B74228A8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28EA-E6CC-4656-8959-5E1172782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00C1-CD03-4430-B630-ED61B74228A8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28EA-E6CC-4656-8959-5E1172782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00C1-CD03-4430-B630-ED61B74228A8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28EA-E6CC-4656-8959-5E1172782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00C1-CD03-4430-B630-ED61B74228A8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28EA-E6CC-4656-8959-5E1172782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00C1-CD03-4430-B630-ED61B74228A8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28EA-E6CC-4656-8959-5E1172782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00C1-CD03-4430-B630-ED61B74228A8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28EA-E6CC-4656-8959-5E1172782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A00C1-CD03-4430-B630-ED61B74228A8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C28EA-E6CC-4656-8959-5E1172782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5ae21c3e117514675328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_8620111621335272524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2019-10-16T10:55:26Z</dcterms:created>
  <dcterms:modified xsi:type="dcterms:W3CDTF">2019-10-17T11:42:57Z</dcterms:modified>
</cp:coreProperties>
</file>