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8" r:id="rId6"/>
    <p:sldId id="272" r:id="rId7"/>
    <p:sldId id="273" r:id="rId8"/>
    <p:sldId id="277" r:id="rId9"/>
    <p:sldId id="274" r:id="rId10"/>
    <p:sldId id="276" r:id="rId11"/>
    <p:sldId id="275" r:id="rId12"/>
    <p:sldId id="270" r:id="rId13"/>
    <p:sldId id="271" r:id="rId14"/>
    <p:sldId id="269" r:id="rId15"/>
    <p:sldId id="267" r:id="rId16"/>
    <p:sldId id="265" r:id="rId17"/>
    <p:sldId id="279" r:id="rId18"/>
    <p:sldId id="280" r:id="rId19"/>
    <p:sldId id="25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9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59" autoAdjust="0"/>
    <p:restoredTop sz="86380" autoAdjust="0"/>
  </p:normalViewPr>
  <p:slideViewPr>
    <p:cSldViewPr>
      <p:cViewPr>
        <p:scale>
          <a:sx n="100" d="100"/>
          <a:sy n="100" d="100"/>
        </p:scale>
        <p:origin x="-1746" y="3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0" y="99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playcast.ru/uploads/2016/12/18/209378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br>
              <a:rPr lang="ru-RU" dirty="0" smtClean="0"/>
            </a:br>
            <a:r>
              <a:rPr lang="ru-RU" dirty="0" smtClean="0"/>
              <a:t>Тематический проект   </a:t>
            </a:r>
            <a:br>
              <a:rPr lang="ru-RU" dirty="0" smtClean="0"/>
            </a:br>
            <a:r>
              <a:rPr lang="ru-RU" dirty="0" smtClean="0"/>
              <a:t>«Мамы разные нужны, мамы всякие важны»</a:t>
            </a:r>
            <a:br>
              <a:rPr lang="ru-RU" dirty="0" smtClean="0"/>
            </a:br>
            <a:r>
              <a:rPr lang="ru-RU" dirty="0" smtClean="0"/>
              <a:t>В подготовительной группе.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edu-post-diploma.kharkov.ua/prezent/2013/6.files/master03_image00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75656" y="404664"/>
            <a:ext cx="6336704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edu-post-diploma.kharkov.ua/prezent/2013/6.files/master03_image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990" y="0"/>
            <a:ext cx="9677918" cy="7010400"/>
          </a:xfrm>
          <a:prstGeom prst="rect">
            <a:avLst/>
          </a:prstGeom>
          <a:noFill/>
        </p:spPr>
      </p:pic>
      <p:pic>
        <p:nvPicPr>
          <p:cNvPr id="4" name="Picture 2" descr="http://edu-post-diploma.kharkov.ua/prezent/2013/6.files/master03_image00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43608" y="188640"/>
            <a:ext cx="6984776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edu-post-diploma.kharkov.ua/prezent/2013/6.files/master03_image00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63656" y="260648"/>
            <a:ext cx="5338986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edu-post-diploma.kharkov.ua/prezent/2013/6.files/master03_image00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3528" y="260648"/>
            <a:ext cx="8568952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edu-post-diploma.kharkov.ua/prezent/2013/6.files/master03_image00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3528" y="188640"/>
            <a:ext cx="8496944" cy="64087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edu-post-diploma.kharkov.ua/prezent/2013/6.files/master03_image00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2400" y="332656"/>
            <a:ext cx="8740080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edu-post-diploma.kharkov.ua/prezent/2013/6.files/master03_image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2" descr="http://edu-post-diploma.kharkov.ua/prezent/2013/6.files/master03_image00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1520" y="692695"/>
            <a:ext cx="8712968" cy="53913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edu-post-diploma.kharkov.ua/prezent/2013/6.files/master03_image00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7544" y="476672"/>
            <a:ext cx="8208912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edu-post-diploma.kharkov.ua/prezent/2013/6.files/master03_image00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3528" y="692696"/>
            <a:ext cx="8568952" cy="53080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edu-post-diploma.kharkov.ua/prezent/2013/6.files/master03_image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99592" y="1268760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</a:t>
            </a:r>
            <a:r>
              <a:rPr lang="ru-RU" sz="2400" b="1" dirty="0" smtClean="0"/>
              <a:t>результат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916832"/>
            <a:ext cx="7200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детей: 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детей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развился 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познавательный  интерес к профессиям своих мам.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Научились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составлять рассказы о маме, о ее увлечениях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Проявляют уважение, любовь к маме.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родителей: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Родители стали понимать важность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духовно-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нравственного воспитания  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детей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дошкольного возраста.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педагогов :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Повысился уровень  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педагогического мастерства.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http://edu-post-diploma.kharkov.ua/prezent/2013/6.files/master03_image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612560" cy="7801423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1700808"/>
            <a:ext cx="954055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/>
              <a:t>Цель проекта</a:t>
            </a:r>
            <a:r>
              <a:rPr lang="ru-RU" sz="2400" dirty="0" smtClean="0"/>
              <a:t> – Формирование духовности, нравственно-патриотических чувств у детей дошкольного возраста по отношению к матери.</a:t>
            </a:r>
          </a:p>
          <a:p>
            <a:r>
              <a:rPr lang="ru-RU" sz="2400" b="1" dirty="0" smtClean="0"/>
              <a:t>Задачи проекта:</a:t>
            </a:r>
            <a:endParaRPr lang="ru-RU" sz="2400" dirty="0" smtClean="0"/>
          </a:p>
          <a:p>
            <a:r>
              <a:rPr lang="ru-RU" sz="2400" dirty="0" smtClean="0"/>
              <a:t>Воспитание у ребенка любви и привязанности к своей семье, дому, детскому саду, улице, городу, Родине;</a:t>
            </a:r>
            <a:br>
              <a:rPr lang="ru-RU" sz="2400" dirty="0" smtClean="0"/>
            </a:br>
            <a:r>
              <a:rPr lang="ru-RU" sz="2400" dirty="0" smtClean="0"/>
              <a:t>Воспитание уважения, бережного и заботливого отношения к матери;</a:t>
            </a:r>
            <a:br>
              <a:rPr lang="ru-RU" sz="2400" dirty="0" smtClean="0"/>
            </a:br>
            <a:r>
              <a:rPr lang="ru-RU" sz="2400" dirty="0" smtClean="0"/>
              <a:t>Совершенствование навыков культуры поведения; развитие творческих способностей.</a:t>
            </a:r>
            <a:br>
              <a:rPr lang="ru-RU" sz="2400" dirty="0" smtClean="0"/>
            </a:br>
            <a:r>
              <a:rPr lang="ru-RU" sz="2400" dirty="0" smtClean="0"/>
              <a:t>Побуждать детей и родителей к активному участию.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edu-post-diploma.kharkov.ua/prezent/2013/6.files/master03_image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95536" y="2262499"/>
            <a:ext cx="8748464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Участники  проекта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дети подготовительной группы, воспитатели и родители.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Длительность проекта: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- 2 месяца. (1 октября 2016г.-30 ноября 2016г.)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соответствии с ФГОС ДО  проект построен на принципах: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edu-post-diploma.kharkov.ua/prezent/2013/6.files/master03_image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ЭКСКУРСИЯ</a:t>
            </a:r>
            <a:endParaRPr lang="ru-RU" dirty="0"/>
          </a:p>
        </p:txBody>
      </p:sp>
      <p:pic>
        <p:nvPicPr>
          <p:cNvPr id="6" name="Содержимое 5" descr="IMG_20161003_13542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600200"/>
            <a:ext cx="8748464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edu-post-diploma.kharkov.ua/prezent/2013/6.files/master03_image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7544" y="476672"/>
            <a:ext cx="8352929" cy="5904656"/>
          </a:xfrm>
          <a:prstGeom prst="rect">
            <a:avLst/>
          </a:prstGeom>
          <a:noFill/>
        </p:spPr>
      </p:pic>
      <p:pic>
        <p:nvPicPr>
          <p:cNvPr id="5" name="Picture 2" descr="http://edu-post-diploma.kharkov.ua/prezent/2013/6.files/master03_image00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7544" y="332656"/>
            <a:ext cx="8280920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edu-post-diploma.kharkov.ua/prezent/2013/6.files/master03_image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27583" y="1844824"/>
            <a:ext cx="7632849" cy="4536504"/>
          </a:xfrm>
          <a:prstGeom prst="rect">
            <a:avLst/>
          </a:prstGeom>
          <a:noFill/>
        </p:spPr>
      </p:pic>
      <p:pic>
        <p:nvPicPr>
          <p:cNvPr id="5" name="Picture 2" descr="http://edu-post-diploma.kharkov.ua/prezent/2013/6.files/master03_image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467528" cy="6858000"/>
          </a:xfrm>
          <a:prstGeom prst="rect">
            <a:avLst/>
          </a:prstGeom>
          <a:noFill/>
        </p:spPr>
      </p:pic>
      <p:pic>
        <p:nvPicPr>
          <p:cNvPr id="6" name="Picture 2" descr="http://edu-post-diploma.kharkov.ua/prezent/2013/6.files/master03_image00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52400" y="404664"/>
            <a:ext cx="9144000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edu-post-diploma.kharkov.ua/prezent/2013/6.files/master03_image00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95536" y="476672"/>
            <a:ext cx="8352928" cy="5904656"/>
          </a:xfrm>
          <a:prstGeom prst="rect">
            <a:avLst/>
          </a:prstGeom>
          <a:noFill/>
        </p:spPr>
      </p:pic>
      <p:pic>
        <p:nvPicPr>
          <p:cNvPr id="5" name="Picture 2" descr="http://edu-post-diploma.kharkov.ua/prezent/2013/6.files/master03_image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990" y="0"/>
            <a:ext cx="9677918" cy="7010400"/>
          </a:xfrm>
          <a:prstGeom prst="rect">
            <a:avLst/>
          </a:prstGeom>
          <a:noFill/>
        </p:spPr>
      </p:pic>
      <p:pic>
        <p:nvPicPr>
          <p:cNvPr id="6" name="Picture 2" descr="http://edu-post-diploma.kharkov.ua/prezent/2013/6.files/master03_image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3776" y="0"/>
            <a:ext cx="9833704" cy="7010400"/>
          </a:xfrm>
          <a:prstGeom prst="rect">
            <a:avLst/>
          </a:prstGeom>
          <a:noFill/>
        </p:spPr>
      </p:pic>
      <p:pic>
        <p:nvPicPr>
          <p:cNvPr id="9" name="Picture 2" descr="http://edu-post-diploma.kharkov.ua/prezent/2013/6.files/master03_image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833704" cy="7010400"/>
          </a:xfrm>
          <a:prstGeom prst="rect">
            <a:avLst/>
          </a:prstGeom>
          <a:noFill/>
        </p:spPr>
      </p:pic>
      <p:pic>
        <p:nvPicPr>
          <p:cNvPr id="10" name="Picture 2" descr="http://edu-post-diploma.kharkov.ua/prezent/2013/6.files/master03_image00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267744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edu-post-diploma.kharkov.ua/prezent/2013/6.files/master03_image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67528" cy="6858000"/>
          </a:xfrm>
          <a:prstGeom prst="rect">
            <a:avLst/>
          </a:prstGeom>
          <a:noFill/>
        </p:spPr>
      </p:pic>
      <p:pic>
        <p:nvPicPr>
          <p:cNvPr id="5" name="Picture 2" descr="http://edu-post-diploma.kharkov.ua/prezent/2013/6.files/master03_image00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52650" y="15240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edu-post-diploma.kharkov.ua/prezent/2013/6.files/master03_image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6" descr="C:\Users\User\Desktop\фото мама\IMG_20170327_1035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692696"/>
            <a:ext cx="3528392" cy="5361459"/>
          </a:xfrm>
          <a:prstGeom prst="rect">
            <a:avLst/>
          </a:prstGeom>
          <a:noFill/>
        </p:spPr>
      </p:pic>
      <p:pic>
        <p:nvPicPr>
          <p:cNvPr id="7" name="Picture 2" descr="C:\Users\User\Desktop\фото мама\IMG_20170327_1034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692696"/>
            <a:ext cx="4536504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59</Words>
  <Application>Microsoft Office PowerPoint</Application>
  <PresentationFormat>Экран (4:3)</PresentationFormat>
  <Paragraphs>17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       Тематический проект    «Мамы разные нужны, мамы всякие важны» В подготовительной группе. </vt:lpstr>
      <vt:lpstr>Слайд 2</vt:lpstr>
      <vt:lpstr>Слайд 3</vt:lpstr>
      <vt:lpstr>ЭКСКУРСИЯ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Тематический проект    «Мамы разные нужны, мамы всякие важны» в подготовительной группе. </dc:title>
  <dc:creator>User</dc:creator>
  <cp:lastModifiedBy>User</cp:lastModifiedBy>
  <cp:revision>33</cp:revision>
  <dcterms:created xsi:type="dcterms:W3CDTF">2017-04-16T12:21:57Z</dcterms:created>
  <dcterms:modified xsi:type="dcterms:W3CDTF">2017-10-23T09:45:00Z</dcterms:modified>
</cp:coreProperties>
</file>